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s-EC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C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164183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081321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456058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575472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199666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504351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476857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184061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C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835244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288148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91918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E4BD5-23AB-4A04-BA89-EA20B7146035}" type="datetimeFigureOut">
              <a:rPr lang="es-EC" smtClean="0"/>
              <a:t>19/03/2019</a:t>
            </a:fld>
            <a:endParaRPr lang="es-EC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C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83417-759E-4EE0-B000-528ED0D9EC8F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95874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C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50" y="605307"/>
            <a:ext cx="10612212" cy="506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17476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Panorámica</PresentationFormat>
  <Paragraphs>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LADS Ecuador</dc:creator>
  <cp:lastModifiedBy>LADS Ecuador</cp:lastModifiedBy>
  <cp:revision>1</cp:revision>
  <dcterms:created xsi:type="dcterms:W3CDTF">2019-03-19T21:19:04Z</dcterms:created>
  <dcterms:modified xsi:type="dcterms:W3CDTF">2019-03-19T21:19:25Z</dcterms:modified>
</cp:coreProperties>
</file>